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/ 5  |  Die Evolution des Computers 1973–2026: Von Mikroprozessoren zu vernet...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/ 5  |  Die Evolution des Computers 1973–2026: Von Mikroprozessoren zu vernet...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/ 5  |  Die Evolution des Computers 1973–2026: Von Mikroprozessoren zu vernet...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/ 5  |  Die Evolution des Computers 1973–2026: Von Mikroprozessoren zu vernet...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/ 5  |  Die Evolution des Computers 1973–2026: Von Mikroprozessoren zu vernet...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SonicMind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Evolution des Computers 1973–2026: Von Mikroprozessoren zu vernet...</dc:title>
  <dc:subject>Hermes slide deck export</dc:subject>
  <dc:creator>SonicMind Hermes</dc:creator>
  <cp:lastModifiedBy>SonicMind Hermes</cp:lastModifiedBy>
  <cp:revision>1</cp:revision>
  <dcterms:created xsi:type="dcterms:W3CDTF">2026-05-29T04:46:24Z</dcterms:created>
  <dcterms:modified xsi:type="dcterms:W3CDTF">2026-05-29T04:46:24Z</dcterms:modified>
</cp:coreProperties>
</file>