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7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048" y="384048"/>
            <a:ext cx="11423599" cy="57241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048" y="6565392"/>
            <a:ext cx="1142359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95E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/ 5  |  SonicMind and Qendryx AI Solutions: Product Positioning, Workflow Foc...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048" y="384048"/>
            <a:ext cx="11423599" cy="57241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048" y="6565392"/>
            <a:ext cx="1142359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95E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 / 5  |  SonicMind and Qendryx AI Solutions: Product Positioning, Workflow Foc...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048" y="384048"/>
            <a:ext cx="11423599" cy="57241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048" y="6565392"/>
            <a:ext cx="1142359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95E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/ 5  |  SonicMind and Qendryx AI Solutions: Product Positioning, Workflow Foc...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048" y="384048"/>
            <a:ext cx="11423599" cy="57241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048" y="6565392"/>
            <a:ext cx="1142359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95E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 / 5  |  SonicMind and Qendryx AI Solutions: Product Positioning, Workflow Foc...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048" y="384048"/>
            <a:ext cx="11423599" cy="57241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048" y="6565392"/>
            <a:ext cx="11423599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95E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 / 5  |  SonicMind and Qendryx AI Solutions: Product Positioning, Workflow Foc...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>SonicMind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SonicMind and Qendryx AI Solutions: Product Positioning, Workflow Foc...</dc:title>
  <dc:subject>Hermes slide deck export</dc:subject>
  <dc:creator>SonicMind Hermes</dc:creator>
  <cp:lastModifiedBy>SonicMind Hermes</cp:lastModifiedBy>
  <cp:revision>1</cp:revision>
  <dcterms:created xsi:type="dcterms:W3CDTF">2026-06-03T01:33:58Z</dcterms:created>
  <dcterms:modified xsi:type="dcterms:W3CDTF">2026-06-03T01:33:58Z</dcterms:modified>
</cp:coreProperties>
</file>