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2191695" cy="6858000"/>
  <p:notesSz cx="6858000" cy="121916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7F7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048" y="384048"/>
            <a:ext cx="11423599" cy="572414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84048" y="6565392"/>
            <a:ext cx="11423599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95E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/ 5  |  AI Interferences in Business 2027: What the Evidence Actually Supports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7F7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048" y="384048"/>
            <a:ext cx="11423599" cy="572414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84048" y="6565392"/>
            <a:ext cx="11423599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95E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/ 5  |  AI Interferences in Business 2027: What the Evidence Actually Supports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7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048" y="384048"/>
            <a:ext cx="11423599" cy="572414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84048" y="6565392"/>
            <a:ext cx="11423599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95E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/ 5  |  AI Interferences in Business 2027: What the Evidence Actually Supports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7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048" y="384048"/>
            <a:ext cx="11423599" cy="572414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84048" y="6565392"/>
            <a:ext cx="11423599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95E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 / 5  |  AI Interferences in Business 2027: What the Evidence Actually Supports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7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4048" y="384048"/>
            <a:ext cx="11423599" cy="572414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84048" y="6565392"/>
            <a:ext cx="11423599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95E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 / 5  |  AI Interferences in Business 2027: What the Evidence Actually Supports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>SonicMind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Interferences in Business 2027: What the Evidence Actually Supports</dc:title>
  <dc:subject>Hermes slide deck export</dc:subject>
  <dc:creator>SonicMind Hermes</dc:creator>
  <cp:lastModifiedBy>SonicMind Hermes</cp:lastModifiedBy>
  <cp:revision>1</cp:revision>
  <dcterms:created xsi:type="dcterms:W3CDTF">2026-06-05T12:45:27Z</dcterms:created>
  <dcterms:modified xsi:type="dcterms:W3CDTF">2026-06-05T12:45:27Z</dcterms:modified>
</cp:coreProperties>
</file>